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07" autoAdjust="0"/>
  </p:normalViewPr>
  <p:slideViewPr>
    <p:cSldViewPr snapToGrid="0" snapToObjects="1">
      <p:cViewPr varScale="1">
        <p:scale>
          <a:sx n="100" d="100"/>
          <a:sy n="100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ABFC-FEA3-7C47-A040-44CDD5B8F5B3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7641-0C56-0144-A760-7F10B05A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8059"/>
            <a:ext cx="6400800" cy="12818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EMPLOYER FORUM 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ANNUAL GENERAL MEETING</a:t>
            </a:r>
          </a:p>
          <a:p>
            <a:r>
              <a:rPr lang="en-US" sz="2400" b="1" dirty="0" smtClean="0">
                <a:latin typeface="Arial"/>
                <a:cs typeface="Arial"/>
              </a:rPr>
              <a:t>18 OCTOBER 2017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08" y="1744320"/>
            <a:ext cx="4913884" cy="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61" y="326023"/>
            <a:ext cx="867178" cy="1238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929" y="6160151"/>
            <a:ext cx="1159328" cy="356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9" y="5920012"/>
            <a:ext cx="1529443" cy="596856"/>
          </a:xfrm>
          <a:prstGeom prst="rect">
            <a:avLst/>
          </a:prstGeom>
        </p:spPr>
      </p:pic>
      <p:pic>
        <p:nvPicPr>
          <p:cNvPr id="16" name="Picture 15" descr="BST_Annual Report 2016-2017_Cover_Spine_BackCover_V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856" y="2698510"/>
            <a:ext cx="5343144" cy="21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3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3542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9914"/>
            <a:ext cx="3563664" cy="74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3" y="6219671"/>
            <a:ext cx="1160187" cy="35698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55117" y="6383146"/>
            <a:ext cx="0" cy="47485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28192" y="6633290"/>
            <a:ext cx="87149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62214"/>
            <a:ext cx="8229600" cy="75542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/>
                <a:cs typeface="Arial"/>
              </a:rPr>
              <a:t>AGENDA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2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Opening and welcome 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Apologies 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 of previous Employer Forum AGM and matters arising 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Chairperson’s report 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representatives to serve on the BANKSETA Board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endParaRPr lang="en-Z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lnSpc>
                <a:spcPct val="130000"/>
              </a:lnSpc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Closure                                            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    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381000" indent="-381000" eaLnBrk="1" hangingPunct="1"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3542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9914"/>
            <a:ext cx="3563664" cy="74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3" y="6219671"/>
            <a:ext cx="1160187" cy="35698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55117" y="6383146"/>
            <a:ext cx="0" cy="47485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28192" y="6633290"/>
            <a:ext cx="87149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2958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OF REPRESENTATIVES TO SERVE ON BANKSETA BOARD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sz="1800" b="1" dirty="0" smtClean="0">
                <a:solidFill>
                  <a:srgbClr val="950B39"/>
                </a:solidFill>
                <a:latin typeface="Helvetica Neue"/>
                <a:cs typeface="Helvetica Neue"/>
              </a:rPr>
              <a:t>Representing Employer Forum on the BANKSETA Board:</a:t>
            </a:r>
            <a:endParaRPr lang="en-GB" sz="1800" dirty="0" smtClean="0">
              <a:solidFill>
                <a:srgbClr val="950B39"/>
              </a:solidFill>
              <a:latin typeface="Helvetica Neue"/>
              <a:cs typeface="Helvetica Neue"/>
            </a:endParaRP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Abram Thebyane (Nedbank)</a:t>
            </a: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Nathan Motjuwadi (</a:t>
            </a:r>
            <a:r>
              <a:rPr lang="en-GB" sz="1600" dirty="0" err="1" smtClean="0">
                <a:latin typeface="Helvetica Neue"/>
                <a:cs typeface="Helvetica Neue"/>
              </a:rPr>
              <a:t>Capitec</a:t>
            </a:r>
            <a:r>
              <a:rPr lang="en-GB" sz="1600" dirty="0" smtClean="0">
                <a:latin typeface="Helvetica Neue"/>
                <a:cs typeface="Helvetica Neue"/>
              </a:rPr>
              <a:t> Bank)</a:t>
            </a: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Sifiso Mthembu (FirstRand) (joined from July 2016)</a:t>
            </a: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Sharon Taylor (Standard Bank) (resigned November 2016)</a:t>
            </a: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Sarah Louw (Absa/Barclays Bank)</a:t>
            </a:r>
          </a:p>
          <a:p>
            <a:pPr marL="271463" indent="-271463">
              <a:defRPr/>
            </a:pPr>
            <a:r>
              <a:rPr lang="en-GB" sz="1600" dirty="0" smtClean="0">
                <a:latin typeface="Helvetica Neue"/>
                <a:cs typeface="Helvetica Neue"/>
              </a:rPr>
              <a:t>Israel Noko (MFSA)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3979151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rgbClr val="950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Board members (inclusive of Employer Forum representatives) will be appointed from 1 April 2018.</a:t>
            </a:r>
            <a:endParaRPr lang="en-GB" sz="1600" dirty="0">
              <a:latin typeface="Helvetica Neue"/>
              <a:cs typeface="Helvetica Neue"/>
            </a:endParaRPr>
          </a:p>
          <a:p>
            <a:pPr marL="271463" indent="-271463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3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8059"/>
            <a:ext cx="6400800" cy="12818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GENERAL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08" y="1744320"/>
            <a:ext cx="4913884" cy="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61" y="326023"/>
            <a:ext cx="867178" cy="1238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929" y="6160151"/>
            <a:ext cx="1159328" cy="356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9" y="5920012"/>
            <a:ext cx="1529443" cy="596856"/>
          </a:xfrm>
          <a:prstGeom prst="rect">
            <a:avLst/>
          </a:prstGeom>
        </p:spPr>
      </p:pic>
      <p:pic>
        <p:nvPicPr>
          <p:cNvPr id="16" name="Picture 15" descr="BST_Annual Report 2016-2017_Cover_Spine_BackCover_V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856" y="2698510"/>
            <a:ext cx="5343144" cy="21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3542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79914"/>
            <a:ext cx="3563664" cy="74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613" y="6219671"/>
            <a:ext cx="1160187" cy="35698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55117" y="6383146"/>
            <a:ext cx="0" cy="47485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28192" y="6633290"/>
            <a:ext cx="87149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62214"/>
            <a:ext cx="8229600" cy="755423"/>
          </a:xfrm>
        </p:spPr>
        <p:txBody>
          <a:bodyPr>
            <a:normAutofit/>
          </a:bodyPr>
          <a:lstStyle/>
          <a:p>
            <a:pPr algn="l"/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pPr marL="0" indent="0" algn="ctr">
              <a:buNone/>
            </a:pPr>
            <a:r>
              <a:rPr lang="en-ZA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0927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Helvetica Neue</vt:lpstr>
      <vt:lpstr>Office Theme</vt:lpstr>
      <vt:lpstr>PowerPoint Presentation</vt:lpstr>
      <vt:lpstr>AGENDA</vt:lpstr>
      <vt:lpstr>CONFIRMATION OF REPRESENTATIVES TO SERVE ON BANKSETA BOARD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Private</dc:creator>
  <cp:lastModifiedBy>Lentheng Letsholo</cp:lastModifiedBy>
  <cp:revision>12</cp:revision>
  <dcterms:created xsi:type="dcterms:W3CDTF">2017-10-16T07:56:28Z</dcterms:created>
  <dcterms:modified xsi:type="dcterms:W3CDTF">2020-05-28T08:54:47Z</dcterms:modified>
</cp:coreProperties>
</file>